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90" r:id="rId2"/>
  </p:sldIdLst>
  <p:sldSz cx="9144000" cy="6858000" type="screen4x3"/>
  <p:notesSz cx="7010400" cy="92964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9933"/>
    <a:srgbClr val="0033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2" autoAdjust="0"/>
    <p:restoredTop sz="94576" autoAdjust="0"/>
  </p:normalViewPr>
  <p:slideViewPr>
    <p:cSldViewPr>
      <p:cViewPr varScale="1">
        <p:scale>
          <a:sx n="81" d="100"/>
          <a:sy n="81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2E8EE2A-C4EA-44BE-90E3-651E18F711AD}" type="datetimeFigureOut">
              <a:rPr lang="lv-LV" smtClean="0"/>
              <a:pPr/>
              <a:t>2018.03.12.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107A985A-5AB3-4DC4-B475-CE1AB65A505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09406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1659-C92A-46B4-A190-18BFD502B53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E893D-D2AC-47BC-BDD7-EADA3C260D4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2038F-5378-4960-B003-2C57F135C8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6A934-14A5-45B3-AA3B-0DE6228595E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3593-46C7-42EF-A1F6-01670A075A5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22FD-495A-43BE-8DD8-C3FB3124A2E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F72B-104A-4F7E-B89C-608204E7D80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B607-3F3E-4F3D-BB62-55A97462FEA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54411-4242-4744-9474-14E1AC18F6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A2D64-F978-4140-A4C7-9B77D755CF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9FF0-2FE6-4398-BA42-77EF1541BCE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3C8EE-BF88-4A69-A444-737A82CFCE9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415226-0C5E-4018-97AB-8C5D314220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olveiga.luguza@llu.lv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afland.co.nz/wp-content/uploads/2015/10/quercus-robur-tree-1024x80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2479"/>
          <a:stretch/>
        </p:blipFill>
        <p:spPr bwMode="auto">
          <a:xfrm flipH="1">
            <a:off x="-76200" y="0"/>
            <a:ext cx="4191000" cy="68985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7176"/>
            <a:ext cx="3124200" cy="72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llu.lv/sites/default/files/2016-08/LLU_MF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-4400"/>
            <a:ext cx="1822704" cy="889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2400" y="1197315"/>
            <a:ext cx="518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AUGU KARANTĪNAS ORGANISMI MEŽĀ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0500" y="24384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 smtClean="0">
                <a:latin typeface="+mn-lt"/>
              </a:rPr>
              <a:t>28. MARTĀ PLKST. 12:30 MF 16. AUD.</a:t>
            </a:r>
            <a:endParaRPr lang="en-US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6196429"/>
            <a:ext cx="5187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7620" indent="360045" algn="r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lv-LV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 dalību seminārā tiks izsniegti apliecinājumi. </a:t>
            </a: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620" indent="360045" algn="r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lv-LV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Pieteikšanās līdz </a:t>
            </a:r>
            <a:r>
              <a:rPr lang="lv-LV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25. martam</a:t>
            </a:r>
            <a:r>
              <a:rPr lang="lv-LV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200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solveiga.luguza@llu.lv</a:t>
            </a:r>
            <a:r>
              <a:rPr lang="lv-LV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620" indent="360045" algn="r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lv-LV" sz="1200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Nereģistrētiem semināra dalībniekiem apliecinājumi netiks izsniegti!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3248598"/>
            <a:ext cx="464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228725" algn="l"/>
                <a:tab pos="2743200" algn="ctr"/>
                <a:tab pos="5486400" algn="r"/>
              </a:tabLst>
            </a:pPr>
            <a:r>
              <a:rPr lang="lv-LV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12:30-13:30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	Valsts 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augu aizsardzības dienesta funkcijas un 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augu karantīnas 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pamatprincipi (</a:t>
            </a:r>
            <a:r>
              <a:rPr lang="lv-LV" sz="1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G.Šķupele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VAAD Augu karantīnas departamenta direktore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228725" algn="l"/>
                <a:tab pos="2743200" algn="ctr"/>
                <a:tab pos="5486400" algn="r"/>
              </a:tabLst>
            </a:pP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228725" algn="l"/>
                <a:tab pos="2743200" algn="ctr"/>
                <a:tab pos="5486400" algn="r"/>
              </a:tabLst>
            </a:pPr>
            <a:r>
              <a:rPr lang="lv-LV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13:30-14:30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Augu 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karantīnas organismu ieviešanās un izplatīšanās Eiropā un Latvijā. Augu karantīnas organismi mežā (</a:t>
            </a:r>
            <a:r>
              <a:rPr lang="lv-LV" sz="1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G.Šķupele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VAAD)</a:t>
            </a: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228725" algn="l"/>
                <a:tab pos="2743200" algn="ctr"/>
                <a:tab pos="5486400" algn="r"/>
              </a:tabLst>
            </a:pP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228725" algn="l"/>
                <a:tab pos="2743200" algn="ctr"/>
                <a:tab pos="5486400" algn="r"/>
              </a:tabLst>
            </a:pPr>
            <a:r>
              <a:rPr lang="lv-LV" sz="1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14:30-15:15</a:t>
            </a:r>
            <a:r>
              <a:rPr lang="lv-LV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Akūtā 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ozolu kalšana (</a:t>
            </a:r>
            <a:r>
              <a:rPr lang="lv-LV" sz="1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A.Valdēna</a:t>
            </a:r>
            <a:r>
              <a:rPr lang="lv-LV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VAAD Augu karantīnas departamenta vecākā inspektore).</a:t>
            </a:r>
            <a:endParaRPr lang="en-US" sz="1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0773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12971</TotalTime>
  <Words>38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70</cp:revision>
  <cp:lastPrinted>2018-03-12T12:54:38Z</cp:lastPrinted>
  <dcterms:created xsi:type="dcterms:W3CDTF">1601-01-01T00:00:00Z</dcterms:created>
  <dcterms:modified xsi:type="dcterms:W3CDTF">2018-03-12T13:44:25Z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